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6"/>
  </p:normalViewPr>
  <p:slideViewPr>
    <p:cSldViewPr snapToGrid="0" snapToObjects="1">
      <p:cViewPr varScale="1">
        <p:scale>
          <a:sx n="120" d="100"/>
          <a:sy n="120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hAVd29wK9C9d0uS0-CvD1pHiA4P395bp/view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269400" y="769825"/>
            <a:ext cx="8520600" cy="11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ENG 10</a:t>
            </a:r>
            <a:endParaRPr sz="3000" b="1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Fundamentals of Engineering Applications</a:t>
            </a:r>
            <a:endParaRPr sz="3000" b="1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Project  QuikPark</a:t>
            </a:r>
            <a:endParaRPr sz="3000" b="1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2018-03-15</a:t>
            </a: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675" y="740825"/>
            <a:ext cx="1981150" cy="203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675" y="740825"/>
            <a:ext cx="2296776" cy="20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3116800" y="3552800"/>
            <a:ext cx="24708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Sensor reading color</a:t>
            </a: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2067075" y="314900"/>
            <a:ext cx="46509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Sensor Works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238" y="698400"/>
            <a:ext cx="1667426" cy="16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275" y="685138"/>
            <a:ext cx="1719300" cy="169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350" y="698400"/>
            <a:ext cx="1719300" cy="16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1857150" y="2858400"/>
            <a:ext cx="36255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something, system is confirming there is a car on parking space.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 light is on, which means something is on this parking space.</a:t>
            </a: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2067075" y="314900"/>
            <a:ext cx="46509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Sensor Works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688" y="705925"/>
            <a:ext cx="2533675" cy="23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1461500" y="3068400"/>
            <a:ext cx="6492000" cy="1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</a:rPr>
              <a:t>YES, HERE IS A CAR</a:t>
            </a: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2172050" y="4223000"/>
            <a:ext cx="41262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 light is on , which means here is a car.</a:t>
            </a:r>
            <a:endParaRPr/>
          </a:p>
        </p:txBody>
      </p:sp>
      <p:sp>
        <p:nvSpPr>
          <p:cNvPr id="134" name="Shape 134"/>
          <p:cNvSpPr txBox="1"/>
          <p:nvPr/>
        </p:nvSpPr>
        <p:spPr>
          <a:xfrm>
            <a:off x="2067075" y="314900"/>
            <a:ext cx="46509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Sensor Works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713" y="1023425"/>
            <a:ext cx="3207725" cy="25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2359488" y="3865700"/>
            <a:ext cx="43302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car leaves, the light will be off, and show the parking time and time fee on screen. Then repeat same steps from begin.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 title="WeChatSight28.mp4">
            <a:hlinkClick r:id="rId3"/>
          </p:cNvPr>
          <p:cNvSpPr/>
          <p:nvPr/>
        </p:nvSpPr>
        <p:spPr>
          <a:xfrm>
            <a:off x="1542250" y="191525"/>
            <a:ext cx="5781374" cy="43360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32584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540375" y="329850"/>
            <a:ext cx="7430700" cy="7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Summary and Future work</a:t>
            </a:r>
            <a:r>
              <a:rPr lang="en"/>
              <a:t> </a:t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751975" y="1161075"/>
            <a:ext cx="7539900" cy="3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QuikPark utilizes the sensor that detects the color of an object to determine whether a car is parked or not and to determine the duration it has been parked there for.</a:t>
            </a:r>
            <a:endParaRPr sz="2000"/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Ways to improve:</a:t>
            </a:r>
            <a:endParaRPr sz="2000"/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We can use a real time clock to countdown the time.</a:t>
            </a:r>
            <a:endParaRPr sz="2000"/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We can utilise different light sources (ex. laser).</a:t>
            </a:r>
            <a:endParaRPr sz="2000"/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The shape of the circuit board  bothered us a lot, a smaller sized sensor would be more practical.</a:t>
            </a:r>
            <a:endParaRPr sz="2000"/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An outer protective shell for the sensor would increase durability.</a:t>
            </a:r>
            <a:endParaRPr sz="2000"/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 more sensitive sensor would help.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60175" y="2156100"/>
            <a:ext cx="63678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Questions to ask?</a:t>
            </a:r>
            <a:endParaRPr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6633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 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5  - Minions</a:t>
            </a:r>
            <a:br>
              <a:rPr lang="en"/>
            </a:br>
            <a:endParaRPr>
              <a:solidFill>
                <a:schemeClr val="dk2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794900" cy="341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Aldo Siswanto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Power Point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2375975" y="1152475"/>
            <a:ext cx="1794900" cy="341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Saketh Madamala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CAD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41775" y="1152475"/>
            <a:ext cx="1794900" cy="341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Yongji Shen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Programming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Debugging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665300" y="1152475"/>
            <a:ext cx="1794900" cy="341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Nuoyi Yang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CAD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3D Printing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component re-work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675" y="67250"/>
            <a:ext cx="2329200" cy="102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036" y="3080300"/>
            <a:ext cx="1160099" cy="14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1475" y="3080300"/>
            <a:ext cx="1202550" cy="148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doing this?</a:t>
            </a: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94800"/>
            <a:ext cx="8520600" cy="36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parking process takes a long time.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People might lose their parking tickets.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It is a hassle to renew parking tickets every few hours.</a:t>
            </a:r>
            <a:endParaRPr sz="24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Saves people time.</a:t>
            </a:r>
            <a:endParaRPr sz="2400"/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Prevents excess traffic in parking structures.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do we need?</a:t>
            </a: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0784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Design Requirements: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Detect if the car is there. Detects a change in color by utilising the light sensor.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Determines the length of time the car is parked.</a:t>
            </a:r>
            <a:endParaRPr>
              <a:solidFill>
                <a:srgbClr val="000000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Can be used with a further algorithm to calculate the price of the parking ticket for the car.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Adafruit not sensitive to changes in brightness (reduced accuracy in determining if the car is there).</a:t>
            </a:r>
            <a:endParaRPr>
              <a:solidFill>
                <a:srgbClr val="000000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b="1">
                <a:solidFill>
                  <a:srgbClr val="000000"/>
                </a:solidFill>
              </a:rPr>
              <a:t>Should detect change in colour instead of a change in brightness.</a:t>
            </a:r>
            <a:endParaRPr b="1">
              <a:solidFill>
                <a:srgbClr val="00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here is what we came up with!</a:t>
            </a: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825" y="1512888"/>
            <a:ext cx="38100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22800" y="526350"/>
            <a:ext cx="84561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</a:t>
            </a:r>
            <a:r>
              <a:rPr lang="en" sz="2000" dirty="0" err="1"/>
              <a:t>QuikPark</a:t>
            </a:r>
            <a:r>
              <a:rPr lang="en" sz="2000" dirty="0"/>
              <a:t> </a:t>
            </a:r>
            <a:r>
              <a:rPr lang="en" sz="2000" dirty="0" err="1"/>
              <a:t>utilises</a:t>
            </a:r>
            <a:r>
              <a:rPr lang="en" sz="2000" dirty="0"/>
              <a:t> an Adafruit Circuit Playground</a:t>
            </a:r>
            <a:endParaRPr sz="200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The light sensor detects a change in color every 3 seconds.</a:t>
            </a:r>
            <a:endParaRPr sz="2000" dirty="0"/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We set the sampling frequency to 3 seconds to prevent false alarms caused due to random changes in color in the surroundings.</a:t>
            </a:r>
            <a:endParaRPr sz="2000" dirty="0"/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If the sensor color value changes between the first scan and the second scan:</a:t>
            </a:r>
            <a:endParaRPr sz="2000" dirty="0"/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If the new sensor value persists to the 3rd scan, then we start the timer.</a:t>
            </a:r>
            <a:endParaRPr sz="2000" dirty="0"/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If the new sensor value changes again in the 3rd scan, then it’s just a false alarm and we do not start the timer.</a:t>
            </a:r>
            <a:endParaRPr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88550" y="526350"/>
            <a:ext cx="8166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Same procedure occurs as the car exits the parking spot. If the sensor values change between scans:</a:t>
            </a:r>
            <a:endParaRPr sz="2000"/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If the new sensor value persists to the 3rd scan, then we stop the timer.</a:t>
            </a:r>
            <a:endParaRPr sz="2000"/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If the new sensor value changes again in the 3rd scan, then it’s a false alarm and timer continues.</a:t>
            </a:r>
            <a:endParaRPr sz="2000"/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program displays the time of parking.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121350" y="62575"/>
            <a:ext cx="6367800" cy="8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Prototype</a:t>
            </a:r>
            <a:endParaRPr sz="2800"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288" y="712100"/>
            <a:ext cx="6597924" cy="414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713" y="1023425"/>
            <a:ext cx="3207725" cy="25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3862463" y="3825325"/>
            <a:ext cx="13242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</a:t>
            </a:r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2067075" y="314900"/>
            <a:ext cx="46509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Sensor Works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537</Words>
  <Application>Microsoft Macintosh PowerPoint</Application>
  <PresentationFormat>On-screen Show (16:9)</PresentationFormat>
  <Paragraphs>65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Times New Roman</vt:lpstr>
      <vt:lpstr>Simple Light</vt:lpstr>
      <vt:lpstr>ENG 10 Fundamentals of Engineering Applications Project  QuikPark</vt:lpstr>
      <vt:lpstr>Team 5  - Minions  </vt:lpstr>
      <vt:lpstr>Why are we doing this?</vt:lpstr>
      <vt:lpstr>So what do we need?</vt:lpstr>
      <vt:lpstr>So here is what we came up with!</vt:lpstr>
      <vt:lpstr>The QuikPark utilises an Adafruit Circuit Playground  The light sensor detects a change in color every 3 seconds. We set the sampling frequency to 3 seconds to prevent false alarms caused due to random changes in color in the surroundings. If the sensor color value changes between the first scan and the second scan: If the new sensor value persists to the 3rd scan, then we start the timer. If the new sensor value changes again in the 3rd scan, then it’s just a false alarm and we do not start the timer.</vt:lpstr>
      <vt:lpstr>Same procedure occurs as the car exits the parking spot. If the sensor values change between scans: If the new sensor value persists to the 3rd scan, then we stop the timer. If the new sensor value changes again in the 3rd scan, then it’s a false alarm and timer continues. The program displays the time of parking.</vt:lpstr>
      <vt:lpstr>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and Future work </vt:lpstr>
      <vt:lpstr>Questions to ask?</vt:lpstr>
      <vt:lpstr>Thanks for listening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 10 Fundamentals of Engineering Applications Project  QuikPark</dc:title>
  <cp:lastModifiedBy>Yongji Shen</cp:lastModifiedBy>
  <cp:revision>1</cp:revision>
  <dcterms:modified xsi:type="dcterms:W3CDTF">2019-01-06T02:26:46Z</dcterms:modified>
</cp:coreProperties>
</file>